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75" r:id="rId4"/>
    <p:sldId id="274" r:id="rId5"/>
    <p:sldId id="276" r:id="rId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263641C4-3A55-436C-98CB-2D7B17B68B55}">
          <p14:sldIdLst>
            <p14:sldId id="256"/>
            <p14:sldId id="258"/>
            <p14:sldId id="275"/>
            <p14:sldId id="274"/>
            <p14:sldId id="276"/>
          </p14:sldIdLst>
        </p14:section>
        <p14:section name="Sekcja bez tytułu" id="{1E0FB385-EACF-4695-B149-DA9EFCDC536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6" y="2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A50EA-05BF-4364-B614-7210D1186E1B}" type="datetimeFigureOut">
              <a:rPr lang="pl-PL" smtClean="0"/>
              <a:t>20.01.2019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65B63-23B5-42B7-BD8D-C6589F8D48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5878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2347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58801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95774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5712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0583-F65F-445F-B9AB-5EA2C482DAE3}" type="datetime1">
              <a:rPr lang="pl-PL" smtClean="0"/>
              <a:t>20.01.2019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8291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85E7-AB9E-4672-AF86-00EEA1FF00C4}" type="datetime1">
              <a:rPr lang="pl-PL" smtClean="0"/>
              <a:t>20.01.2019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726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ADA7-6A76-441C-BB86-07B3155A04BC}" type="datetime1">
              <a:rPr lang="pl-PL" smtClean="0"/>
              <a:t>20.01.2019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180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D251-CC29-4E00-A8CA-EC4E6D0EEC81}" type="datetime1">
              <a:rPr lang="pl-PL" smtClean="0"/>
              <a:t>20.01.2019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082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4E96-CE54-4C1F-82CF-7FE8D18F13E6}" type="datetime1">
              <a:rPr lang="pl-PL" smtClean="0"/>
              <a:t>20.01.2019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246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B770F-3EB2-4269-B9F1-D07572D90072}" type="datetime1">
              <a:rPr lang="pl-PL" smtClean="0"/>
              <a:t>20.01.2019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496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3596-4C0A-4309-AD47-FBFED13B1F1F}" type="datetime1">
              <a:rPr lang="pl-PL" smtClean="0"/>
              <a:t>20.01.2019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934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1965-FF4D-4F17-A414-6FDF806E8CA9}" type="datetime1">
              <a:rPr lang="pl-PL" smtClean="0"/>
              <a:t>20.01.2019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174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1D1D-0B71-43B0-90FA-CFD2CFBD708A}" type="datetime1">
              <a:rPr lang="pl-PL" smtClean="0"/>
              <a:t>20.01.2019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2183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74D4-08A8-4CC1-A0DA-A4438ABF6DDF}" type="datetime1">
              <a:rPr lang="pl-PL" smtClean="0"/>
              <a:t>20.01.2019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487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31BB3-DC04-46DA-BD33-E1C163A6F9A3}" type="datetime1">
              <a:rPr lang="pl-PL" smtClean="0"/>
              <a:t>20.01.2019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113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328C7-48B8-4023-B4A8-F0D502C76B41}" type="datetime1">
              <a:rPr lang="pl-PL" smtClean="0"/>
              <a:t>20.01.2019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804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oi.es/blogs/embatur/2013/08/04/herramientas-utiles-para-direccion-de-proyectos/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xperiencedtutors.wordpress.com/2012/09/05/thoughts-from-the-corner-33/" TargetMode="External"/><Relationship Id="rId5" Type="http://schemas.openxmlformats.org/officeDocument/2006/relationships/image" Target="../media/image4.jpg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log.plain-sense.co.uk/2011/02/competent-change-management-is-key-to.html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l.m.wikipedia.org/wiki/Plik:Znak_F-10.svg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8119" y="63111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213663"/>
          </a:xfrm>
        </p:spPr>
        <p:txBody>
          <a:bodyPr>
            <a:normAutofit fontScale="90000"/>
          </a:bodyPr>
          <a:lstStyle/>
          <a:p>
            <a:r>
              <a:rPr lang="pl-PL" dirty="0"/>
              <a:t>Doskonalenie trenerów wspomagania szkół </a:t>
            </a:r>
            <a:br>
              <a:rPr lang="pl-PL" dirty="0"/>
            </a:br>
            <a:r>
              <a:rPr lang="pl-PL" dirty="0"/>
              <a:t>w kształtowaniu kompetencji kluczowych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4344290"/>
            <a:ext cx="9144000" cy="913509"/>
          </a:xfrm>
        </p:spPr>
        <p:txBody>
          <a:bodyPr/>
          <a:lstStyle/>
          <a:p>
            <a:r>
              <a:rPr lang="pl-PL" dirty="0"/>
              <a:t>Uczenie się przez eksperymentowanie, doświadczanie i metody aktywizujące</a:t>
            </a:r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838200" y="1"/>
            <a:ext cx="10481441" cy="11140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r>
              <a:rPr lang="pl-PL" sz="1200" i="1" dirty="0"/>
              <a:t>DOSKONALENIE TRENERÓW WSPOMAGANIA OŚWIATY  </a:t>
            </a:r>
            <a:r>
              <a:rPr lang="pl-PL" sz="1200" dirty="0"/>
              <a:t>POWR.02.10.00-00-7015/17</a:t>
            </a: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448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r>
              <a:rPr lang="pl-PL" sz="1200" i="1" dirty="0"/>
              <a:t>DOSKONALENIE TRENERÓW WSPOMAGANIA OŚWIATY  </a:t>
            </a:r>
            <a:r>
              <a:rPr lang="pl-PL" sz="1200" dirty="0"/>
              <a:t>POWR.02.10.00-00-7015/17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1" y="1280565"/>
            <a:ext cx="10262418" cy="4127381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pl-PL" sz="4400" b="1" dirty="0"/>
              <a:t>Metoda projektu integruje wiedzę i uczy współpracy.</a:t>
            </a:r>
          </a:p>
          <a:p>
            <a:pPr marL="0" indent="0" algn="ctr">
              <a:lnSpc>
                <a:spcPct val="110000"/>
              </a:lnSpc>
              <a:buNone/>
            </a:pPr>
            <a:endParaRPr lang="pl-PL" sz="3200" b="1" dirty="0"/>
          </a:p>
          <a:p>
            <a:pPr marL="0" indent="0" algn="ctr">
              <a:lnSpc>
                <a:spcPct val="110000"/>
              </a:lnSpc>
              <a:buNone/>
            </a:pPr>
            <a:endParaRPr lang="pl-PL" sz="4400" b="1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BE4AD6BF-8AA7-4E10-B815-3492472E27E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4198374" y="3024445"/>
            <a:ext cx="3279913" cy="2228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713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r>
              <a:rPr lang="pl-PL" sz="1200" i="1" dirty="0"/>
              <a:t>DOSKONALENIE TRENERÓW WSPOMAGANIA OŚWIATY  </a:t>
            </a:r>
            <a:r>
              <a:rPr lang="pl-PL" sz="1200" dirty="0"/>
              <a:t>POWR.02.10.00-00-7015/17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1" y="1280565"/>
            <a:ext cx="10262418" cy="4127381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pl-PL" sz="4400" b="1" dirty="0" err="1"/>
              <a:t>Tutoring</a:t>
            </a:r>
            <a:r>
              <a:rPr lang="pl-PL" sz="4400" b="1" dirty="0"/>
              <a:t> rówieśniczy</a:t>
            </a:r>
          </a:p>
          <a:p>
            <a:pPr marL="0" indent="0" algn="ctr">
              <a:lnSpc>
                <a:spcPct val="110000"/>
              </a:lnSpc>
              <a:buNone/>
            </a:pPr>
            <a:endParaRPr lang="pl-PL" sz="4400" b="1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D433253C-8784-47C3-8D49-C1CAC3F8A55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4188234" y="2529297"/>
            <a:ext cx="3205623" cy="2513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127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r>
              <a:rPr lang="pl-PL" sz="1200" i="1" dirty="0"/>
              <a:t>DOSKONALENIE TRENERÓW WSPOMAGANIA OŚWIATY  </a:t>
            </a:r>
            <a:r>
              <a:rPr lang="pl-PL" sz="1200" dirty="0"/>
              <a:t>POWR.02.10.00-00-7015/17</a:t>
            </a: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1" y="1280565"/>
            <a:ext cx="10262418" cy="4127381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pl-PL" sz="4400" b="1" dirty="0"/>
              <a:t>Współpraca nauczycieli jako sposób doskonalenia ich umiejętności</a:t>
            </a:r>
          </a:p>
          <a:p>
            <a:pPr marL="0" indent="0" algn="ctr">
              <a:lnSpc>
                <a:spcPct val="110000"/>
              </a:lnSpc>
              <a:buNone/>
            </a:pPr>
            <a:endParaRPr lang="pl-PL" sz="4400" b="1" dirty="0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A1FC571F-1A51-4494-9467-B9011E67481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4526056" y="2684423"/>
            <a:ext cx="2958280" cy="3239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901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r>
              <a:rPr lang="pl-PL" sz="1200" i="1" dirty="0"/>
              <a:t>DOSKONALENIE TRENERÓW WSPOMAGANIA OŚWIATY  </a:t>
            </a:r>
            <a:r>
              <a:rPr lang="pl-PL" sz="1200" dirty="0"/>
              <a:t>POWR.02.10.00-00-7015/17</a:t>
            </a: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1" y="1280565"/>
            <a:ext cx="10262418" cy="4127381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pl-PL" sz="4400" b="1" dirty="0"/>
              <a:t>Sposoby wyznaczania kierunków działań służących doskonaleniu nauczycieli w pracy metodą projektu.</a:t>
            </a:r>
          </a:p>
          <a:p>
            <a:pPr marL="0" indent="0" algn="ctr">
              <a:lnSpc>
                <a:spcPct val="110000"/>
              </a:lnSpc>
              <a:buNone/>
            </a:pPr>
            <a:endParaRPr lang="pl-PL" sz="4400" b="1" dirty="0"/>
          </a:p>
        </p:txBody>
      </p:sp>
      <p:pic>
        <p:nvPicPr>
          <p:cNvPr id="5" name="Obraz 4" descr="Obraz zawierający clipart&#10;&#10;Opis wygenerowany automatycznie">
            <a:extLst>
              <a:ext uri="{FF2B5EF4-FFF2-40B4-BE49-F238E27FC236}">
                <a16:creationId xmlns:a16="http://schemas.microsoft.com/office/drawing/2014/main" id="{B95741B1-0269-41F1-B734-693FFC8A009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3476211" y="3535302"/>
            <a:ext cx="4783207" cy="1946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54718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2736</TotalTime>
  <Words>46</Words>
  <Application>Microsoft Office PowerPoint</Application>
  <PresentationFormat>Panoramiczny</PresentationFormat>
  <Paragraphs>15</Paragraphs>
  <Slides>5</Slides>
  <Notes>4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Motyw pakietu Office</vt:lpstr>
      <vt:lpstr>Doskonalenie trenerów wspomagania szkół  w kształtowaniu kompetencji kluczowych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Maria Okońska</dc:creator>
  <cp:lastModifiedBy>Grażyna Bartczak-Bednarska</cp:lastModifiedBy>
  <cp:revision>84</cp:revision>
  <dcterms:created xsi:type="dcterms:W3CDTF">2018-12-02T13:14:09Z</dcterms:created>
  <dcterms:modified xsi:type="dcterms:W3CDTF">2019-01-20T20:46:36Z</dcterms:modified>
</cp:coreProperties>
</file>